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5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7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1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7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5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8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#5: Top Affiliate Networks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436" y="1612181"/>
            <a:ext cx="84684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It is the intermediary between merchants and affiliates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1319" y="2364466"/>
            <a:ext cx="568820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There are lots of affiliate networks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2321" y="3115135"/>
            <a:ext cx="55406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Choosing the right network is key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39819" y="3865804"/>
            <a:ext cx="395825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Statistical information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39818" y="4616473"/>
            <a:ext cx="198941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Tracking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39820" y="5367142"/>
            <a:ext cx="380173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Arial" panose="020B0604020202020204" pitchFamily="34" charset="0"/>
              <a:buChar char="•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Payment processing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774369"/>
      </p:ext>
    </p:extLst>
  </p:cSld>
  <p:clrMapOvr>
    <a:masterClrMapping/>
  </p:clrMapOvr>
  <p:transition spd="slow" advTm="3487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3" y="1612178"/>
            <a:ext cx="6507876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Do your research and find the best one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391317" y="2364464"/>
            <a:ext cx="8143079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Most of them require a signup and setup fee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382319" y="3115132"/>
            <a:ext cx="8654585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Make sure it provides the level of service and tools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391318" y="3865799"/>
            <a:ext cx="5762348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You will be promoting affiliate links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391317" y="4616476"/>
            <a:ext cx="7690002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All affiliate programs are different in some ways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#5: Top Affiliate Networks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201615"/>
      </p:ext>
    </p:extLst>
  </p:cSld>
  <p:clrMapOvr>
    <a:masterClrMapping/>
  </p:clrMapOvr>
  <p:transition spd="slow" advTm="51021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3.7|6.7|11|1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4.2|7.6|21.2|3.9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300</TotalTime>
  <Words>80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Open Sans Light</vt:lpstr>
      <vt:lpstr>Wingdings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29</cp:revision>
  <dcterms:created xsi:type="dcterms:W3CDTF">2014-05-21T21:19:49Z</dcterms:created>
  <dcterms:modified xsi:type="dcterms:W3CDTF">2014-05-26T23:33:17Z</dcterms:modified>
</cp:coreProperties>
</file>